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0" r:id="rId4"/>
    <p:sldId id="259" r:id="rId5"/>
    <p:sldId id="262" r:id="rId6"/>
    <p:sldId id="267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A52C80D-F248-462C-B0F7-7E43FEFAC709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164D32B-5503-467A-B513-E61F96928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U.S%20history\shoes%20of%2070%20audio.wav" TargetMode="Externa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16.png"/><Relationship Id="rId4" Type="http://schemas.openxmlformats.org/officeDocument/2006/relationships/hyperlink" Target="http://www.google.com/imgres?imgurl=http://www.retro.net/keywords/1970s_platform_shoes_vintage/1970s_platform_shoes_vintage_3.jpg&amp;imgrefurl=http://www.retro.net/db/1970s_platform_shoes_vintage/1969/&amp;usg=__IhMm4769_qUaPvUga3glFJT8KWc=&amp;h=578&amp;w=431&amp;sz=72&amp;hl=en&amp;start=12&amp;um=1&amp;itbs=1&amp;tbnid=JpiHrAZPb5PJ6M:&amp;tbnh=134&amp;tbnw=100&amp;prev=/images?q=1970%27s+shoes&amp;um=1&amp;hl=en&amp;safe=active&amp;tbs=isch:1" TargetMode="External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U.S%20history\womans%20history%20audio.wav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U.S%20history\girlie%20audio.wav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U.S%20history\womans%20hair%20audio.wav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gif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Z:\U.S%20history\mens%20hair%20audio.wav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Z:\U.S%20history\teens%20audio.wav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U.S%20history\miss%20america%20audio.wav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U.S%20history\mens%20clothes%20audio.wav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U.S%20history\farrah%20audio.wav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609600"/>
            <a:ext cx="7772400" cy="1470025"/>
          </a:xfrm>
        </p:spPr>
        <p:txBody>
          <a:bodyPr/>
          <a:lstStyle/>
          <a:p>
            <a:r>
              <a:rPr lang="en-US" dirty="0" smtClean="0"/>
              <a:t>Fashion of the 1970’s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2286000"/>
            <a:ext cx="5486400" cy="1219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By: Brittani </a:t>
            </a:r>
            <a:r>
              <a:rPr lang="en-US" sz="3200" dirty="0" smtClean="0"/>
              <a:t>O’Hara And </a:t>
            </a:r>
            <a:r>
              <a:rPr lang="en-US" sz="3200" dirty="0" smtClean="0"/>
              <a:t> </a:t>
            </a:r>
            <a:r>
              <a:rPr lang="en-US" sz="3200" dirty="0" err="1" smtClean="0"/>
              <a:t>Shantel</a:t>
            </a:r>
            <a:r>
              <a:rPr lang="en-US" sz="3200" dirty="0" smtClean="0"/>
              <a:t> </a:t>
            </a:r>
            <a:r>
              <a:rPr lang="en-US" sz="3200" dirty="0" err="1" smtClean="0"/>
              <a:t>Zoellick</a:t>
            </a:r>
            <a:endParaRPr 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533400"/>
            <a:ext cx="4876800" cy="914400"/>
          </a:xfrm>
        </p:spPr>
        <p:txBody>
          <a:bodyPr/>
          <a:lstStyle/>
          <a:p>
            <a:r>
              <a:rPr lang="en-US" dirty="0" smtClean="0"/>
              <a:t>Shoes of 1970’s</a:t>
            </a:r>
            <a:endParaRPr lang="en-US" dirty="0"/>
          </a:p>
        </p:txBody>
      </p:sp>
      <p:pic>
        <p:nvPicPr>
          <p:cNvPr id="23554" name="Picture 2" descr="http://cache3.asset-cache.net/xc/HL8650-001.jpg?v=1&amp;c=IWSAsset&amp;k=2&amp;d=2AC75F6FAA20674CD3276802ED783C4228FF753A836C701D49207362A3F244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752600"/>
            <a:ext cx="3100925" cy="2286000"/>
          </a:xfrm>
          <a:prstGeom prst="rect">
            <a:avLst/>
          </a:prstGeom>
          <a:noFill/>
        </p:spPr>
      </p:pic>
      <p:pic>
        <p:nvPicPr>
          <p:cNvPr id="23556" name="Picture 4" descr="http://t3.gstatic.com/images?q=tbn:JpiHrAZPb5PJ6M:http://www.retro.net/keywords/1970s_platform_shoes_vintage/1970s_platform_shoes_vintage_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1524000"/>
            <a:ext cx="2057400" cy="2680716"/>
          </a:xfrm>
          <a:prstGeom prst="rect">
            <a:avLst/>
          </a:prstGeom>
          <a:noFill/>
        </p:spPr>
      </p:pic>
      <p:pic>
        <p:nvPicPr>
          <p:cNvPr id="23558" name="Picture 6" descr="http://cache2.asset-cache.net/xc/HH3275-001.jpg?v=1&amp;c=IWSAsset&amp;k=2&amp;d=2AC75F6FAA20674CC091B6A59E0B7E90009593E4AECCCC5B49207362A3F2445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92800" y="4191000"/>
            <a:ext cx="3251200" cy="2438400"/>
          </a:xfrm>
          <a:prstGeom prst="rect">
            <a:avLst/>
          </a:prstGeom>
          <a:noFill/>
        </p:spPr>
      </p:pic>
      <p:pic>
        <p:nvPicPr>
          <p:cNvPr id="23560" name="Picture 8" descr="http://s3.hubimg.com/u/1465690_f26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3800" y="4114800"/>
            <a:ext cx="2476500" cy="2476500"/>
          </a:xfrm>
          <a:prstGeom prst="rect">
            <a:avLst/>
          </a:prstGeom>
          <a:noFill/>
        </p:spPr>
      </p:pic>
      <p:pic>
        <p:nvPicPr>
          <p:cNvPr id="23562" name="Picture 10" descr="http://www.dressthatman.com/pics/acce/acce09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66800" y="1219200"/>
            <a:ext cx="2209800" cy="2889738"/>
          </a:xfrm>
          <a:prstGeom prst="rect">
            <a:avLst/>
          </a:prstGeom>
          <a:noFill/>
        </p:spPr>
      </p:pic>
      <p:pic>
        <p:nvPicPr>
          <p:cNvPr id="10" name="Content Placeholder 6" descr="http://chucksconnection.com/1991blackhightops/images/e90sblackhigh09.jpg"/>
          <p:cNvPicPr>
            <a:picLocks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4267200"/>
            <a:ext cx="3505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shoes of 70 audio.wav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152400" y="35814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9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5105400" cy="914400"/>
          </a:xfrm>
        </p:spPr>
        <p:txBody>
          <a:bodyPr/>
          <a:lstStyle/>
          <a:p>
            <a:r>
              <a:rPr lang="en-US" dirty="0" smtClean="0"/>
              <a:t>Women’s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women’s liberation movement </a:t>
            </a:r>
          </a:p>
          <a:p>
            <a:endParaRPr lang="en-US" dirty="0" smtClean="0"/>
          </a:p>
          <a:p>
            <a:r>
              <a:rPr lang="en-US" dirty="0" smtClean="0"/>
              <a:t>Extreme and drastic changes from day to day</a:t>
            </a:r>
          </a:p>
          <a:p>
            <a:endParaRPr lang="en-US" dirty="0" smtClean="0"/>
          </a:p>
          <a:p>
            <a:r>
              <a:rPr lang="en-US" dirty="0" smtClean="0"/>
              <a:t>More laid back</a:t>
            </a:r>
          </a:p>
        </p:txBody>
      </p:sp>
      <p:pic>
        <p:nvPicPr>
          <p:cNvPr id="5" name="Content Placeholder 4" descr="http://www.ismoyo.com/blogimages/retro/lib70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76800" y="2057400"/>
            <a:ext cx="342900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womans history audi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61722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705600" cy="914400"/>
          </a:xfrm>
        </p:spPr>
        <p:txBody>
          <a:bodyPr/>
          <a:lstStyle/>
          <a:p>
            <a:r>
              <a:rPr lang="en-US" dirty="0" smtClean="0"/>
              <a:t>Girly Women’s Fashion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Tight mini skirts </a:t>
            </a:r>
          </a:p>
          <a:p>
            <a:r>
              <a:rPr lang="en-US" dirty="0" smtClean="0"/>
              <a:t> tight tube tops were very popular among many women.</a:t>
            </a:r>
          </a:p>
          <a:p>
            <a:r>
              <a:rPr lang="en-US" dirty="0" smtClean="0"/>
              <a:t>Platform </a:t>
            </a:r>
            <a:r>
              <a:rPr lang="en-US" dirty="0" smtClean="0"/>
              <a:t>shoes</a:t>
            </a:r>
          </a:p>
          <a:p>
            <a:r>
              <a:rPr lang="en-US" dirty="0" smtClean="0"/>
              <a:t>High-</a:t>
            </a:r>
            <a:r>
              <a:rPr lang="en-US" dirty="0" err="1" smtClean="0"/>
              <a:t>waisted</a:t>
            </a:r>
            <a:r>
              <a:rPr lang="en-US" dirty="0" smtClean="0"/>
              <a:t> bellbottom</a:t>
            </a:r>
          </a:p>
          <a:p>
            <a:endParaRPr lang="en-US" dirty="0"/>
          </a:p>
        </p:txBody>
      </p:sp>
      <p:pic>
        <p:nvPicPr>
          <p:cNvPr id="17410" name="Picture 2" descr="http://3.bp.blogspot.com/_-xwqOIpPKD0/SvjY7JJYx-I/AAAAAAAAAVI/1JLk5wTN__0/s320/draft_lens2007575module12370041photo_122539299760s-mini-ski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447800"/>
            <a:ext cx="2529127" cy="3276601"/>
          </a:xfrm>
          <a:prstGeom prst="rect">
            <a:avLst/>
          </a:prstGeom>
          <a:noFill/>
        </p:spPr>
      </p:pic>
      <p:pic>
        <p:nvPicPr>
          <p:cNvPr id="7" name="girlie audi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" y="6057900"/>
            <a:ext cx="457200" cy="800100"/>
          </a:xfrm>
          <a:prstGeom prst="rect">
            <a:avLst/>
          </a:prstGeom>
        </p:spPr>
      </p:pic>
      <p:pic>
        <p:nvPicPr>
          <p:cNvPr id="8198" name="Picture 6" descr="http://4.bp.blogspot.com/_zgDo3G6nmfY/SuvNZDHmQ2I/AAAAAAAAAAs/yW9Ys8bFFXQ/s320/halston+jumpsui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810000"/>
            <a:ext cx="2286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2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57200"/>
            <a:ext cx="6324600" cy="914400"/>
          </a:xfrm>
        </p:spPr>
        <p:txBody>
          <a:bodyPr/>
          <a:lstStyle/>
          <a:p>
            <a:r>
              <a:rPr lang="en-US" dirty="0" smtClean="0"/>
              <a:t>	Woman's hair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Feathered </a:t>
            </a:r>
          </a:p>
          <a:p>
            <a:endParaRPr lang="en-US" dirty="0" smtClean="0"/>
          </a:p>
          <a:p>
            <a:r>
              <a:rPr lang="en-US" dirty="0" smtClean="0"/>
              <a:t>Long wavy natural look</a:t>
            </a:r>
          </a:p>
          <a:p>
            <a:endParaRPr lang="en-US" dirty="0" smtClean="0"/>
          </a:p>
          <a:p>
            <a:r>
              <a:rPr lang="en-US" dirty="0" smtClean="0"/>
              <a:t>Headbands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http://farm4.static.flickr.com/3351/3662064382_68d0ae21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95400"/>
            <a:ext cx="2154936" cy="2667000"/>
          </a:xfrm>
          <a:prstGeom prst="rect">
            <a:avLst/>
          </a:prstGeom>
          <a:noFill/>
        </p:spPr>
      </p:pic>
      <p:pic>
        <p:nvPicPr>
          <p:cNvPr id="1028" name="Picture 4" descr="http://www.easy-hairstyles.com/images/page-boy-hai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447800"/>
            <a:ext cx="2125014" cy="2590800"/>
          </a:xfrm>
          <a:prstGeom prst="rect">
            <a:avLst/>
          </a:prstGeom>
          <a:noFill/>
        </p:spPr>
      </p:pic>
      <p:pic>
        <p:nvPicPr>
          <p:cNvPr id="8" name="Picture 2" descr="http://lh6.ggpht.com/_asusYZpyZdU/SwrhR4tw9oI/AAAAAAAAAEA/bstYniGK6zM/s800/hippi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4038600"/>
            <a:ext cx="3733800" cy="2707005"/>
          </a:xfrm>
          <a:prstGeom prst="rect">
            <a:avLst/>
          </a:prstGeom>
          <a:noFill/>
        </p:spPr>
      </p:pic>
      <p:pic>
        <p:nvPicPr>
          <p:cNvPr id="9" name="womans hair audio.wav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52400" y="63246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3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457200"/>
            <a:ext cx="50292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Men's hairstyles</a:t>
            </a:r>
            <a:endParaRPr lang="en-US" dirty="0"/>
          </a:p>
        </p:txBody>
      </p:sp>
      <p:pic>
        <p:nvPicPr>
          <p:cNvPr id="1026" name="Picture 2" descr="http://www.retrojunk.com/img/art-images/sbon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19050" cy="9525"/>
          </a:xfrm>
          <a:prstGeom prst="rect">
            <a:avLst/>
          </a:prstGeom>
          <a:noFill/>
        </p:spPr>
      </p:pic>
      <p:pic>
        <p:nvPicPr>
          <p:cNvPr id="1028" name="Picture 4" descr="http://www.retrojunk.com/img/art-images/sbon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048000"/>
            <a:ext cx="2381250" cy="3400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://www.hji.co.uk/hjimages/images/qhs108/hji/medium/1969-men-mid-lengt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905000"/>
            <a:ext cx="2438400" cy="325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http://www.menshaircaretips.com/images/af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1524000"/>
            <a:ext cx="23622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4" name="Picture 10" descr="http://ts2.mm.bing.net/images/thumbnail.aspx?q=98390588601&amp;id=2c7b9a88b983c194c20b785ed8601890&amp;index=ch1&amp;url=http%3a%2f%2fwww.retrowow.co.uk%2fretro_britain%2f70s%2f70s_fashion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4191000"/>
            <a:ext cx="2057400" cy="2420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mens hair audi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447800" y="5867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5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457200"/>
            <a:ext cx="4038600" cy="914400"/>
          </a:xfrm>
        </p:spPr>
        <p:txBody>
          <a:bodyPr/>
          <a:lstStyle/>
          <a:p>
            <a:r>
              <a:rPr lang="en-US" dirty="0" smtClean="0"/>
              <a:t>Teen’s </a:t>
            </a:r>
            <a:endParaRPr lang="en-US" dirty="0"/>
          </a:p>
        </p:txBody>
      </p:sp>
      <p:pic>
        <p:nvPicPr>
          <p:cNvPr id="24580" name="Picture 4" descr="http://farm3.static.flickr.com/2647/3708231730_75bf263d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524000"/>
            <a:ext cx="3978797" cy="2514600"/>
          </a:xfrm>
          <a:prstGeom prst="rect">
            <a:avLst/>
          </a:prstGeom>
          <a:noFill/>
        </p:spPr>
      </p:pic>
      <p:pic>
        <p:nvPicPr>
          <p:cNvPr id="24584" name="Picture 8" descr="http://cemetarian.com/images/McCalls_2492_70_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962400"/>
            <a:ext cx="2667000" cy="2895600"/>
          </a:xfrm>
          <a:prstGeom prst="rect">
            <a:avLst/>
          </a:prstGeom>
          <a:noFill/>
        </p:spPr>
      </p:pic>
      <p:pic>
        <p:nvPicPr>
          <p:cNvPr id="24586" name="Picture 10" descr="http://www.kaboodle.com/hi/img/c/0/0/6a/e/AAAADLD7UeEAAAAAAGrkT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4371289"/>
            <a:ext cx="3733800" cy="2486711"/>
          </a:xfrm>
          <a:prstGeom prst="rect">
            <a:avLst/>
          </a:prstGeom>
          <a:noFill/>
        </p:spPr>
      </p:pic>
      <p:pic>
        <p:nvPicPr>
          <p:cNvPr id="24588" name="Picture 12" descr="http://ridingpretty.com/blog_images/via%20beachsquir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1143000"/>
            <a:ext cx="2667000" cy="3079955"/>
          </a:xfrm>
          <a:prstGeom prst="rect">
            <a:avLst/>
          </a:prstGeom>
          <a:noFill/>
        </p:spPr>
      </p:pic>
      <p:pic>
        <p:nvPicPr>
          <p:cNvPr id="7" name="teens audi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685800" y="61722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2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5638800" cy="914400"/>
          </a:xfrm>
        </p:spPr>
        <p:txBody>
          <a:bodyPr/>
          <a:lstStyle/>
          <a:p>
            <a:r>
              <a:rPr lang="en-US" dirty="0" smtClean="0"/>
              <a:t>Miss America </a:t>
            </a:r>
            <a:r>
              <a:rPr lang="en-US" dirty="0" smtClean="0"/>
              <a:t>1973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10200" y="5257800"/>
            <a:ext cx="2202656" cy="12012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Terry </a:t>
            </a:r>
            <a:r>
              <a:rPr lang="en-US" dirty="0" err="1" smtClean="0"/>
              <a:t>Meeuwsen</a:t>
            </a:r>
            <a:r>
              <a:rPr lang="en-US" dirty="0" smtClean="0"/>
              <a:t> now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5257800"/>
            <a:ext cx="2819400" cy="914400"/>
          </a:xfrm>
        </p:spPr>
        <p:txBody>
          <a:bodyPr>
            <a:noAutofit/>
          </a:bodyPr>
          <a:lstStyle/>
          <a:p>
            <a:r>
              <a:rPr lang="en-US" dirty="0" smtClean="0"/>
              <a:t>Terry </a:t>
            </a:r>
            <a:r>
              <a:rPr lang="en-US" dirty="0" err="1" smtClean="0"/>
              <a:t>Meeuwsen</a:t>
            </a:r>
            <a:r>
              <a:rPr lang="en-US" dirty="0" smtClean="0"/>
              <a:t> 1973</a:t>
            </a:r>
            <a:endParaRPr lang="en-US" dirty="0"/>
          </a:p>
        </p:txBody>
      </p:sp>
      <p:pic>
        <p:nvPicPr>
          <p:cNvPr id="4098" name="Picture 2" descr="Terry Meeuwsen, Miss America 19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81200"/>
            <a:ext cx="2590800" cy="3005330"/>
          </a:xfrm>
          <a:prstGeom prst="rect">
            <a:avLst/>
          </a:prstGeom>
          <a:noFill/>
        </p:spPr>
      </p:pic>
      <p:pic>
        <p:nvPicPr>
          <p:cNvPr id="4100" name="Picture 4" descr="Terry Meeuwsen, Miss America 197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981200"/>
            <a:ext cx="2458065" cy="3048000"/>
          </a:xfrm>
          <a:prstGeom prst="rect">
            <a:avLst/>
          </a:prstGeom>
          <a:noFill/>
        </p:spPr>
      </p:pic>
      <p:pic>
        <p:nvPicPr>
          <p:cNvPr id="8" name="miss america audio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" y="6248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533400"/>
            <a:ext cx="4038600" cy="914400"/>
          </a:xfrm>
        </p:spPr>
        <p:txBody>
          <a:bodyPr/>
          <a:lstStyle/>
          <a:p>
            <a:r>
              <a:rPr lang="en-US" dirty="0" smtClean="0"/>
              <a:t>Men’s Fashion</a:t>
            </a:r>
            <a:endParaRPr lang="en-US" dirty="0"/>
          </a:p>
        </p:txBody>
      </p:sp>
      <p:pic>
        <p:nvPicPr>
          <p:cNvPr id="21506" name="Picture 2" descr="https://wahg3.wikispaces.com/file/view/mens-fashion-70s.jpg/34325801/mens-fashion-70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524000"/>
            <a:ext cx="2895600" cy="4669481"/>
          </a:xfrm>
          <a:prstGeom prst="rect">
            <a:avLst/>
          </a:prstGeom>
          <a:noFill/>
        </p:spPr>
      </p:pic>
      <p:pic>
        <p:nvPicPr>
          <p:cNvPr id="21508" name="Picture 4" descr="http://www.cemetarian.com/images/McCalls_4458_a_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447800"/>
            <a:ext cx="3618436" cy="4648200"/>
          </a:xfrm>
          <a:prstGeom prst="rect">
            <a:avLst/>
          </a:prstGeom>
          <a:noFill/>
        </p:spPr>
      </p:pic>
      <p:pic>
        <p:nvPicPr>
          <p:cNvPr id="7" name="mens clothes audio.wav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" y="6096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457200"/>
            <a:ext cx="5029200" cy="914400"/>
          </a:xfrm>
        </p:spPr>
        <p:txBody>
          <a:bodyPr/>
          <a:lstStyle/>
          <a:p>
            <a:r>
              <a:rPr lang="en-US" dirty="0" err="1" smtClean="0"/>
              <a:t>Farrah</a:t>
            </a:r>
            <a:r>
              <a:rPr lang="en-US" dirty="0" smtClean="0"/>
              <a:t> Fawcett</a:t>
            </a:r>
            <a:endParaRPr lang="en-US" dirty="0"/>
          </a:p>
        </p:txBody>
      </p:sp>
      <p:pic>
        <p:nvPicPr>
          <p:cNvPr id="22530" name="Picture 2" descr="http://www.vimooz.com/blog/wp-content/uploads/2009/04/farrah_fawcet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524000"/>
            <a:ext cx="3429000" cy="4876800"/>
          </a:xfrm>
          <a:prstGeom prst="rect">
            <a:avLst/>
          </a:prstGeom>
          <a:noFill/>
        </p:spPr>
      </p:pic>
      <p:pic>
        <p:nvPicPr>
          <p:cNvPr id="22532" name="Picture 4" descr="http://www.makli.com/wp-content/uploads/2009/06/farrah-fawcett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524000"/>
            <a:ext cx="3429000" cy="4876800"/>
          </a:xfrm>
          <a:prstGeom prst="rect">
            <a:avLst/>
          </a:prstGeom>
          <a:noFill/>
        </p:spPr>
      </p:pic>
      <p:pic>
        <p:nvPicPr>
          <p:cNvPr id="7" name="farrah audio.wav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2400" y="6248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9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165</TotalTime>
  <Words>74</Words>
  <Application>Microsoft Office PowerPoint</Application>
  <PresentationFormat>On-screen Show (4:3)</PresentationFormat>
  <Paragraphs>29</Paragraphs>
  <Slides>10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Fashion of the 1970’s</vt:lpstr>
      <vt:lpstr>Women’s History</vt:lpstr>
      <vt:lpstr>Girly Women’s Fashion</vt:lpstr>
      <vt:lpstr> Woman's hair</vt:lpstr>
      <vt:lpstr>Men's hairstyles</vt:lpstr>
      <vt:lpstr>Teen’s </vt:lpstr>
      <vt:lpstr>Miss America 1973</vt:lpstr>
      <vt:lpstr>Men’s Fashion</vt:lpstr>
      <vt:lpstr>Farrah Fawcett</vt:lpstr>
      <vt:lpstr>Shoes of 1970’s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Fashion of the 1970’s</dc:title>
  <dc:creator>Richland School District</dc:creator>
  <cp:lastModifiedBy>Richland School District</cp:lastModifiedBy>
  <cp:revision>20</cp:revision>
  <dcterms:created xsi:type="dcterms:W3CDTF">2010-05-13T19:53:12Z</dcterms:created>
  <dcterms:modified xsi:type="dcterms:W3CDTF">2010-05-21T18:55:15Z</dcterms:modified>
</cp:coreProperties>
</file>